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AFE6"/>
    <a:srgbClr val="3DB7D0"/>
    <a:srgbClr val="50B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73393A-F302-420A-86D7-11605C0BF727}" v="3" dt="2025-01-23T21:17:04.1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Themed Style 2 –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e Astles" userId="08a6d87d5458ca78" providerId="LiveId" clId="{A473393A-F302-420A-86D7-11605C0BF727}"/>
    <pc:docChg chg="undo redo custSel addSld modSld">
      <pc:chgData name="Jake Astles" userId="08a6d87d5458ca78" providerId="LiveId" clId="{A473393A-F302-420A-86D7-11605C0BF727}" dt="2025-01-23T21:20:26.266" v="421" actId="208"/>
      <pc:docMkLst>
        <pc:docMk/>
      </pc:docMkLst>
      <pc:sldChg chg="modSp mod">
        <pc:chgData name="Jake Astles" userId="08a6d87d5458ca78" providerId="LiveId" clId="{A473393A-F302-420A-86D7-11605C0BF727}" dt="2025-01-23T20:56:00.702" v="53" actId="1076"/>
        <pc:sldMkLst>
          <pc:docMk/>
          <pc:sldMk cId="467182283" sldId="256"/>
        </pc:sldMkLst>
        <pc:spChg chg="mod">
          <ac:chgData name="Jake Astles" userId="08a6d87d5458ca78" providerId="LiveId" clId="{A473393A-F302-420A-86D7-11605C0BF727}" dt="2025-01-23T20:56:00.702" v="53" actId="1076"/>
          <ac:spMkLst>
            <pc:docMk/>
            <pc:sldMk cId="467182283" sldId="256"/>
            <ac:spMk id="2" creationId="{DB73049E-02C9-71DB-658B-2D11B5B6551A}"/>
          </ac:spMkLst>
        </pc:spChg>
      </pc:sldChg>
      <pc:sldChg chg="modSp mod">
        <pc:chgData name="Jake Astles" userId="08a6d87d5458ca78" providerId="LiveId" clId="{A473393A-F302-420A-86D7-11605C0BF727}" dt="2025-01-23T20:56:16.620" v="55" actId="207"/>
        <pc:sldMkLst>
          <pc:docMk/>
          <pc:sldMk cId="3359564298" sldId="257"/>
        </pc:sldMkLst>
        <pc:spChg chg="mod">
          <ac:chgData name="Jake Astles" userId="08a6d87d5458ca78" providerId="LiveId" clId="{A473393A-F302-420A-86D7-11605C0BF727}" dt="2025-01-23T20:56:16.620" v="55" actId="207"/>
          <ac:spMkLst>
            <pc:docMk/>
            <pc:sldMk cId="3359564298" sldId="257"/>
            <ac:spMk id="5" creationId="{3A90E173-A5AB-7353-DF19-6A40A19B4223}"/>
          </ac:spMkLst>
        </pc:spChg>
      </pc:sldChg>
      <pc:sldChg chg="addSp delSp modSp new mod">
        <pc:chgData name="Jake Astles" userId="08a6d87d5458ca78" providerId="LiveId" clId="{A473393A-F302-420A-86D7-11605C0BF727}" dt="2025-01-23T21:20:26.266" v="421" actId="208"/>
        <pc:sldMkLst>
          <pc:docMk/>
          <pc:sldMk cId="2272634755" sldId="259"/>
        </pc:sldMkLst>
        <pc:spChg chg="del">
          <ac:chgData name="Jake Astles" userId="08a6d87d5458ca78" providerId="LiveId" clId="{A473393A-F302-420A-86D7-11605C0BF727}" dt="2025-01-23T20:57:07.707" v="57" actId="478"/>
          <ac:spMkLst>
            <pc:docMk/>
            <pc:sldMk cId="2272634755" sldId="259"/>
            <ac:spMk id="2" creationId="{32EFB549-6F8F-6A97-7251-73C46A92BD52}"/>
          </ac:spMkLst>
        </pc:spChg>
        <pc:spChg chg="del">
          <ac:chgData name="Jake Astles" userId="08a6d87d5458ca78" providerId="LiveId" clId="{A473393A-F302-420A-86D7-11605C0BF727}" dt="2025-01-23T20:57:08.782" v="58" actId="478"/>
          <ac:spMkLst>
            <pc:docMk/>
            <pc:sldMk cId="2272634755" sldId="259"/>
            <ac:spMk id="3" creationId="{7A3C2234-0847-F62C-51EF-4DBE07905CB8}"/>
          </ac:spMkLst>
        </pc:spChg>
        <pc:spChg chg="add mod">
          <ac:chgData name="Jake Astles" userId="08a6d87d5458ca78" providerId="LiveId" clId="{A473393A-F302-420A-86D7-11605C0BF727}" dt="2025-01-23T21:19:20.479" v="405" actId="208"/>
          <ac:spMkLst>
            <pc:docMk/>
            <pc:sldMk cId="2272634755" sldId="259"/>
            <ac:spMk id="4" creationId="{0D7D335E-DC48-7EE7-A7E2-CB2E7F3EC053}"/>
          </ac:spMkLst>
        </pc:spChg>
        <pc:spChg chg="add mod">
          <ac:chgData name="Jake Astles" userId="08a6d87d5458ca78" providerId="LiveId" clId="{A473393A-F302-420A-86D7-11605C0BF727}" dt="2025-01-23T20:57:31.175" v="73" actId="20577"/>
          <ac:spMkLst>
            <pc:docMk/>
            <pc:sldMk cId="2272634755" sldId="259"/>
            <ac:spMk id="5" creationId="{FD327B4A-9F21-3C56-3F3E-1E5CC0F87BB7}"/>
          </ac:spMkLst>
        </pc:spChg>
        <pc:spChg chg="add mod">
          <ac:chgData name="Jake Astles" userId="08a6d87d5458ca78" providerId="LiveId" clId="{A473393A-F302-420A-86D7-11605C0BF727}" dt="2025-01-23T21:19:41.089" v="408" actId="208"/>
          <ac:spMkLst>
            <pc:docMk/>
            <pc:sldMk cId="2272634755" sldId="259"/>
            <ac:spMk id="7" creationId="{F2BB210E-9662-F305-F280-A140CCF574D3}"/>
          </ac:spMkLst>
        </pc:spChg>
        <pc:spChg chg="add mod">
          <ac:chgData name="Jake Astles" userId="08a6d87d5458ca78" providerId="LiveId" clId="{A473393A-F302-420A-86D7-11605C0BF727}" dt="2025-01-23T21:19:43.572" v="409" actId="208"/>
          <ac:spMkLst>
            <pc:docMk/>
            <pc:sldMk cId="2272634755" sldId="259"/>
            <ac:spMk id="8" creationId="{E5104C81-6797-3EB3-4BFF-B201B3F26859}"/>
          </ac:spMkLst>
        </pc:spChg>
        <pc:spChg chg="add mod">
          <ac:chgData name="Jake Astles" userId="08a6d87d5458ca78" providerId="LiveId" clId="{A473393A-F302-420A-86D7-11605C0BF727}" dt="2025-01-23T21:19:46.879" v="411" actId="208"/>
          <ac:spMkLst>
            <pc:docMk/>
            <pc:sldMk cId="2272634755" sldId="259"/>
            <ac:spMk id="10" creationId="{E331AD18-E54C-24C9-410D-FAEC860DF560}"/>
          </ac:spMkLst>
        </pc:spChg>
        <pc:spChg chg="add mod">
          <ac:chgData name="Jake Astles" userId="08a6d87d5458ca78" providerId="LiveId" clId="{A473393A-F302-420A-86D7-11605C0BF727}" dt="2025-01-23T21:19:48.763" v="412" actId="208"/>
          <ac:spMkLst>
            <pc:docMk/>
            <pc:sldMk cId="2272634755" sldId="259"/>
            <ac:spMk id="13" creationId="{2A9CD7DB-01B7-0013-4FAC-9FFE2CEC2EF5}"/>
          </ac:spMkLst>
        </pc:spChg>
        <pc:spChg chg="add mod">
          <ac:chgData name="Jake Astles" userId="08a6d87d5458ca78" providerId="LiveId" clId="{A473393A-F302-420A-86D7-11605C0BF727}" dt="2025-01-23T21:19:51.410" v="413" actId="208"/>
          <ac:spMkLst>
            <pc:docMk/>
            <pc:sldMk cId="2272634755" sldId="259"/>
            <ac:spMk id="15" creationId="{F06E49D7-4C11-B329-6856-55B3E9C3FABF}"/>
          </ac:spMkLst>
        </pc:spChg>
        <pc:spChg chg="add mod">
          <ac:chgData name="Jake Astles" userId="08a6d87d5458ca78" providerId="LiveId" clId="{A473393A-F302-420A-86D7-11605C0BF727}" dt="2025-01-23T21:19:53.099" v="414" actId="208"/>
          <ac:spMkLst>
            <pc:docMk/>
            <pc:sldMk cId="2272634755" sldId="259"/>
            <ac:spMk id="16" creationId="{05FB3DE7-7F4B-B9F6-21A7-D5915F935642}"/>
          </ac:spMkLst>
        </pc:spChg>
        <pc:spChg chg="add mod">
          <ac:chgData name="Jake Astles" userId="08a6d87d5458ca78" providerId="LiveId" clId="{A473393A-F302-420A-86D7-11605C0BF727}" dt="2025-01-23T21:19:54.523" v="415" actId="208"/>
          <ac:spMkLst>
            <pc:docMk/>
            <pc:sldMk cId="2272634755" sldId="259"/>
            <ac:spMk id="18" creationId="{E0B5F7CB-0076-8BBD-3329-8FAC5578185B}"/>
          </ac:spMkLst>
        </pc:spChg>
        <pc:spChg chg="add mod">
          <ac:chgData name="Jake Astles" userId="08a6d87d5458ca78" providerId="LiveId" clId="{A473393A-F302-420A-86D7-11605C0BF727}" dt="2025-01-23T21:19:56.459" v="416" actId="208"/>
          <ac:spMkLst>
            <pc:docMk/>
            <pc:sldMk cId="2272634755" sldId="259"/>
            <ac:spMk id="20" creationId="{CB6AFD41-DE27-C05F-4BA2-68416CCB288F}"/>
          </ac:spMkLst>
        </pc:spChg>
        <pc:spChg chg="add mod">
          <ac:chgData name="Jake Astles" userId="08a6d87d5458ca78" providerId="LiveId" clId="{A473393A-F302-420A-86D7-11605C0BF727}" dt="2025-01-23T21:18:26.840" v="396" actId="1076"/>
          <ac:spMkLst>
            <pc:docMk/>
            <pc:sldMk cId="2272634755" sldId="259"/>
            <ac:spMk id="112" creationId="{B08921F9-E2E9-1409-99F2-4BEEEA7CE532}"/>
          </ac:spMkLst>
        </pc:spChg>
        <pc:graphicFrameChg chg="add del mod modGraphic">
          <ac:chgData name="Jake Astles" userId="08a6d87d5458ca78" providerId="LiveId" clId="{A473393A-F302-420A-86D7-11605C0BF727}" dt="2025-01-23T21:14:30.180" v="351" actId="207"/>
          <ac:graphicFrameMkLst>
            <pc:docMk/>
            <pc:sldMk cId="2272634755" sldId="259"/>
            <ac:graphicFrameMk id="111" creationId="{5108B24C-74F6-F450-E19D-E20B10B15CD4}"/>
          </ac:graphicFrameMkLst>
        </pc:graphicFrameChg>
        <pc:cxnChg chg="mod">
          <ac:chgData name="Jake Astles" userId="08a6d87d5458ca78" providerId="LiveId" clId="{A473393A-F302-420A-86D7-11605C0BF727}" dt="2025-01-23T21:09:48.069" v="157" actId="1076"/>
          <ac:cxnSpMkLst>
            <pc:docMk/>
            <pc:sldMk cId="2272634755" sldId="259"/>
            <ac:cxnSpMk id="6" creationId="{532CC386-C64D-8498-B35D-3E3D095378C8}"/>
          </ac:cxnSpMkLst>
        </pc:cxnChg>
        <pc:cxnChg chg="mod">
          <ac:chgData name="Jake Astles" userId="08a6d87d5458ca78" providerId="LiveId" clId="{A473393A-F302-420A-86D7-11605C0BF727}" dt="2025-01-23T21:09:13.139" v="150" actId="1076"/>
          <ac:cxnSpMkLst>
            <pc:docMk/>
            <pc:sldMk cId="2272634755" sldId="259"/>
            <ac:cxnSpMk id="9" creationId="{13D8ABC4-2F12-91F2-F710-0402AF33DAC9}"/>
          </ac:cxnSpMkLst>
        </pc:cxnChg>
        <pc:cxnChg chg="mod">
          <ac:chgData name="Jake Astles" userId="08a6d87d5458ca78" providerId="LiveId" clId="{A473393A-F302-420A-86D7-11605C0BF727}" dt="2025-01-23T21:09:43.745" v="156" actId="1076"/>
          <ac:cxnSpMkLst>
            <pc:docMk/>
            <pc:sldMk cId="2272634755" sldId="259"/>
            <ac:cxnSpMk id="11" creationId="{7CED684A-A310-D2C9-DAE4-BB2FC8063726}"/>
          </ac:cxnSpMkLst>
        </pc:cxnChg>
        <pc:cxnChg chg="mod">
          <ac:chgData name="Jake Astles" userId="08a6d87d5458ca78" providerId="LiveId" clId="{A473393A-F302-420A-86D7-11605C0BF727}" dt="2025-01-23T21:09:43.745" v="156" actId="1076"/>
          <ac:cxnSpMkLst>
            <pc:docMk/>
            <pc:sldMk cId="2272634755" sldId="259"/>
            <ac:cxnSpMk id="12" creationId="{81AD8823-4072-6DE5-B3EF-85F96E5FFD8A}"/>
          </ac:cxnSpMkLst>
        </pc:cxnChg>
        <pc:cxnChg chg="mod">
          <ac:chgData name="Jake Astles" userId="08a6d87d5458ca78" providerId="LiveId" clId="{A473393A-F302-420A-86D7-11605C0BF727}" dt="2025-01-23T21:09:43.745" v="156" actId="1076"/>
          <ac:cxnSpMkLst>
            <pc:docMk/>
            <pc:sldMk cId="2272634755" sldId="259"/>
            <ac:cxnSpMk id="14" creationId="{CAB1DD89-1EEB-9D63-8EB0-5640E3C8E480}"/>
          </ac:cxnSpMkLst>
        </pc:cxnChg>
        <pc:cxnChg chg="mod">
          <ac:chgData name="Jake Astles" userId="08a6d87d5458ca78" providerId="LiveId" clId="{A473393A-F302-420A-86D7-11605C0BF727}" dt="2025-01-23T21:10:11.699" v="162" actId="14100"/>
          <ac:cxnSpMkLst>
            <pc:docMk/>
            <pc:sldMk cId="2272634755" sldId="259"/>
            <ac:cxnSpMk id="17" creationId="{A226A7A1-617F-52BB-AD35-3E1A9F2A3E64}"/>
          </ac:cxnSpMkLst>
        </pc:cxnChg>
        <pc:cxnChg chg="del mod">
          <ac:chgData name="Jake Astles" userId="08a6d87d5458ca78" providerId="LiveId" clId="{A473393A-F302-420A-86D7-11605C0BF727}" dt="2025-01-23T21:06:47.205" v="126" actId="478"/>
          <ac:cxnSpMkLst>
            <pc:docMk/>
            <pc:sldMk cId="2272634755" sldId="259"/>
            <ac:cxnSpMk id="19" creationId="{464B9170-7E4C-443B-E674-34AAE007A040}"/>
          </ac:cxnSpMkLst>
        </pc:cxnChg>
        <pc:cxnChg chg="mod">
          <ac:chgData name="Jake Astles" userId="08a6d87d5458ca78" providerId="LiveId" clId="{A473393A-F302-420A-86D7-11605C0BF727}" dt="2025-01-23T21:10:06.486" v="160" actId="688"/>
          <ac:cxnSpMkLst>
            <pc:docMk/>
            <pc:sldMk cId="2272634755" sldId="259"/>
            <ac:cxnSpMk id="21" creationId="{DEF816E8-233A-40B5-4C53-B54376D47A12}"/>
          </ac:cxnSpMkLst>
        </pc:cxnChg>
        <pc:cxnChg chg="add mod">
          <ac:chgData name="Jake Astles" userId="08a6d87d5458ca78" providerId="LiveId" clId="{A473393A-F302-420A-86D7-11605C0BF727}" dt="2025-01-23T21:10:18.760" v="166" actId="14100"/>
          <ac:cxnSpMkLst>
            <pc:docMk/>
            <pc:sldMk cId="2272634755" sldId="259"/>
            <ac:cxnSpMk id="73" creationId="{0D85462A-5567-B004-5126-45F968A21531}"/>
          </ac:cxnSpMkLst>
        </pc:cxnChg>
        <pc:cxnChg chg="add mod">
          <ac:chgData name="Jake Astles" userId="08a6d87d5458ca78" providerId="LiveId" clId="{A473393A-F302-420A-86D7-11605C0BF727}" dt="2025-01-23T21:20:26.266" v="421" actId="208"/>
          <ac:cxnSpMkLst>
            <pc:docMk/>
            <pc:sldMk cId="2272634755" sldId="259"/>
            <ac:cxnSpMk id="114" creationId="{ADD32A6E-5689-2167-A484-34F2D7C918F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3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516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9521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394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74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65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964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5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17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10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84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80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65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74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16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33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320B9-4F4B-43ED-A9A4-8B756E1F044C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79B36-B9A0-416F-A317-917400013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1653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3049E-02C9-71DB-658B-2D11B5B65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7263" y="1918776"/>
            <a:ext cx="8791575" cy="2387600"/>
          </a:xfrm>
        </p:spPr>
        <p:txBody>
          <a:bodyPr/>
          <a:lstStyle/>
          <a:p>
            <a:r>
              <a:rPr lang="en-GB" dirty="0"/>
              <a:t>Mechanics Prototyping Assessment Game Design Documents</a:t>
            </a:r>
          </a:p>
        </p:txBody>
      </p:sp>
    </p:spTree>
    <p:extLst>
      <p:ext uri="{BB962C8B-B14F-4D97-AF65-F5344CB8AC3E}">
        <p14:creationId xmlns:p14="http://schemas.microsoft.com/office/powerpoint/2010/main" val="46718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C0255A3-0EC1-1FF2-3797-99D6FEC32A43}"/>
              </a:ext>
            </a:extLst>
          </p:cNvPr>
          <p:cNvSpPr/>
          <p:nvPr/>
        </p:nvSpPr>
        <p:spPr>
          <a:xfrm>
            <a:off x="0" y="1893155"/>
            <a:ext cx="975491" cy="98121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Start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0E173-A5AB-7353-DF19-6A40A19B4223}"/>
              </a:ext>
            </a:extLst>
          </p:cNvPr>
          <p:cNvSpPr txBox="1"/>
          <p:nvPr/>
        </p:nvSpPr>
        <p:spPr>
          <a:xfrm>
            <a:off x="471949" y="501445"/>
            <a:ext cx="3009319" cy="830997"/>
          </a:xfrm>
          <a:prstGeom prst="rect">
            <a:avLst/>
          </a:prstGeom>
          <a:solidFill>
            <a:srgbClr val="50B0C7"/>
          </a:solidFill>
        </p:spPr>
        <p:txBody>
          <a:bodyPr wrap="square" rtlCol="0">
            <a:spAutoFit/>
          </a:bodyPr>
          <a:lstStyle/>
          <a:p>
            <a:r>
              <a:rPr lang="en-GB" sz="2400" b="1" dirty="0"/>
              <a:t>Bubble Map – Area Difficulty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EDAE07E-23AE-5321-3ACF-8C559B71867C}"/>
              </a:ext>
            </a:extLst>
          </p:cNvPr>
          <p:cNvCxnSpPr>
            <a:cxnSpLocks/>
            <a:stCxn id="4" idx="6"/>
            <a:endCxn id="10" idx="2"/>
          </p:cNvCxnSpPr>
          <p:nvPr/>
        </p:nvCxnSpPr>
        <p:spPr>
          <a:xfrm flipV="1">
            <a:off x="975491" y="2372155"/>
            <a:ext cx="195295" cy="116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003031E-A7C3-49C1-03FD-56E4D4F1E119}"/>
              </a:ext>
            </a:extLst>
          </p:cNvPr>
          <p:cNvSpPr/>
          <p:nvPr/>
        </p:nvSpPr>
        <p:spPr>
          <a:xfrm>
            <a:off x="1170786" y="1678616"/>
            <a:ext cx="1403325" cy="138707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Meet new enemies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E7C25C-4FA0-C255-4958-9F646051BDC2}"/>
              </a:ext>
            </a:extLst>
          </p:cNvPr>
          <p:cNvSpPr/>
          <p:nvPr/>
        </p:nvSpPr>
        <p:spPr>
          <a:xfrm>
            <a:off x="2769406" y="1332442"/>
            <a:ext cx="1957722" cy="20562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Mini Boss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41CDF57-A64E-33F5-A8CB-1273E37129CE}"/>
              </a:ext>
            </a:extLst>
          </p:cNvPr>
          <p:cNvCxnSpPr>
            <a:cxnSpLocks/>
            <a:stCxn id="10" idx="6"/>
            <a:endCxn id="11" idx="2"/>
          </p:cNvCxnSpPr>
          <p:nvPr/>
        </p:nvCxnSpPr>
        <p:spPr>
          <a:xfrm flipV="1">
            <a:off x="2574111" y="2360550"/>
            <a:ext cx="195295" cy="116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9D2FF37-1404-460D-3936-358EA9DDED41}"/>
              </a:ext>
            </a:extLst>
          </p:cNvPr>
          <p:cNvSpPr/>
          <p:nvPr/>
        </p:nvSpPr>
        <p:spPr>
          <a:xfrm>
            <a:off x="4922423" y="1718513"/>
            <a:ext cx="1314352" cy="12840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New Weapon and enemies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B2AADCA-22A0-7065-3FA0-D1568A8E4BDD}"/>
              </a:ext>
            </a:extLst>
          </p:cNvPr>
          <p:cNvCxnSpPr>
            <a:cxnSpLocks/>
            <a:stCxn id="11" idx="6"/>
            <a:endCxn id="16" idx="2"/>
          </p:cNvCxnSpPr>
          <p:nvPr/>
        </p:nvCxnSpPr>
        <p:spPr>
          <a:xfrm>
            <a:off x="4727128" y="2360550"/>
            <a:ext cx="1952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208EC45-B42D-DE1C-C0F3-0BC5AB5B5D77}"/>
              </a:ext>
            </a:extLst>
          </p:cNvPr>
          <p:cNvCxnSpPr>
            <a:cxnSpLocks/>
            <a:stCxn id="16" idx="6"/>
            <a:endCxn id="24" idx="2"/>
          </p:cNvCxnSpPr>
          <p:nvPr/>
        </p:nvCxnSpPr>
        <p:spPr>
          <a:xfrm flipV="1">
            <a:off x="6236775" y="2360549"/>
            <a:ext cx="22851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CF6CF0F4-824D-6758-C391-F9A9A7306300}"/>
              </a:ext>
            </a:extLst>
          </p:cNvPr>
          <p:cNvSpPr/>
          <p:nvPr/>
        </p:nvSpPr>
        <p:spPr>
          <a:xfrm>
            <a:off x="6465290" y="1462368"/>
            <a:ext cx="1957722" cy="179636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Enemies Higher up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E4581A6-D3BF-19A1-4A28-0D162FC4AD4C}"/>
              </a:ext>
            </a:extLst>
          </p:cNvPr>
          <p:cNvCxnSpPr>
            <a:cxnSpLocks/>
            <a:stCxn id="24" idx="6"/>
            <a:endCxn id="40" idx="2"/>
          </p:cNvCxnSpPr>
          <p:nvPr/>
        </p:nvCxnSpPr>
        <p:spPr>
          <a:xfrm>
            <a:off x="8423012" y="2360549"/>
            <a:ext cx="2285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46D0232C-3853-E204-7AD9-224157A53674}"/>
              </a:ext>
            </a:extLst>
          </p:cNvPr>
          <p:cNvSpPr/>
          <p:nvPr/>
        </p:nvSpPr>
        <p:spPr>
          <a:xfrm>
            <a:off x="8651527" y="1655403"/>
            <a:ext cx="1509647" cy="141029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Lava/Force Push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6257EC7-FB4C-026F-4AE4-125DD44C4840}"/>
              </a:ext>
            </a:extLst>
          </p:cNvPr>
          <p:cNvSpPr/>
          <p:nvPr/>
        </p:nvSpPr>
        <p:spPr>
          <a:xfrm>
            <a:off x="10389689" y="1527331"/>
            <a:ext cx="1874260" cy="166643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Extinguish Fires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4CA13BE-E614-FA99-7441-D63E69EF2B1C}"/>
              </a:ext>
            </a:extLst>
          </p:cNvPr>
          <p:cNvCxnSpPr>
            <a:cxnSpLocks/>
            <a:stCxn id="40" idx="6"/>
            <a:endCxn id="41" idx="2"/>
          </p:cNvCxnSpPr>
          <p:nvPr/>
        </p:nvCxnSpPr>
        <p:spPr>
          <a:xfrm flipV="1">
            <a:off x="10161174" y="2360548"/>
            <a:ext cx="22851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FB2D66E3-5B08-67BC-CE0B-22FE18AB5852}"/>
              </a:ext>
            </a:extLst>
          </p:cNvPr>
          <p:cNvSpPr/>
          <p:nvPr/>
        </p:nvSpPr>
        <p:spPr>
          <a:xfrm>
            <a:off x="-78247" y="3918548"/>
            <a:ext cx="1543254" cy="15020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New Enemies and weapon</a:t>
            </a:r>
            <a:endParaRPr lang="en-GB" dirty="0"/>
          </a:p>
        </p:txBody>
      </p: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24A6B9F1-144E-42DD-15EE-7C1D8DCB8B47}"/>
              </a:ext>
            </a:extLst>
          </p:cNvPr>
          <p:cNvCxnSpPr>
            <a:cxnSpLocks/>
            <a:stCxn id="41" idx="6"/>
            <a:endCxn id="73" idx="0"/>
          </p:cNvCxnSpPr>
          <p:nvPr/>
        </p:nvCxnSpPr>
        <p:spPr>
          <a:xfrm flipH="1">
            <a:off x="693380" y="2360548"/>
            <a:ext cx="11570569" cy="1558000"/>
          </a:xfrm>
          <a:prstGeom prst="bentConnector4">
            <a:avLst>
              <a:gd name="adj1" fmla="val -1976"/>
              <a:gd name="adj2" fmla="val 6979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C785D7F5-8685-CD38-9665-98F1487FD0AC}"/>
              </a:ext>
            </a:extLst>
          </p:cNvPr>
          <p:cNvSpPr/>
          <p:nvPr/>
        </p:nvSpPr>
        <p:spPr>
          <a:xfrm>
            <a:off x="1662283" y="3500964"/>
            <a:ext cx="2380756" cy="231405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Main Boss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B475CEC-8914-C0B4-4288-20A899A34F0D}"/>
              </a:ext>
            </a:extLst>
          </p:cNvPr>
          <p:cNvCxnSpPr>
            <a:cxnSpLocks/>
            <a:stCxn id="73" idx="6"/>
            <a:endCxn id="79" idx="2"/>
          </p:cNvCxnSpPr>
          <p:nvPr/>
        </p:nvCxnSpPr>
        <p:spPr>
          <a:xfrm flipV="1">
            <a:off x="1465007" y="4657991"/>
            <a:ext cx="197276" cy="115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564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5DEAA-00BF-2C94-D30E-6D648DBCE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1" y="0"/>
            <a:ext cx="1366685" cy="1484670"/>
          </a:xfrm>
          <a:solidFill>
            <a:srgbClr val="3DB7D0"/>
          </a:solidFill>
        </p:spPr>
        <p:txBody>
          <a:bodyPr>
            <a:normAutofit/>
          </a:bodyPr>
          <a:lstStyle/>
          <a:p>
            <a:r>
              <a:rPr lang="en-GB" sz="2400" b="1" dirty="0"/>
              <a:t>Bubble Map – In a table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905883-2FDD-3BE8-D2BD-FA20AE9F7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196419"/>
              </p:ext>
            </p:extLst>
          </p:nvPr>
        </p:nvGraphicFramePr>
        <p:xfrm>
          <a:off x="1388806" y="42577"/>
          <a:ext cx="10586884" cy="6772845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646721">
                  <a:extLst>
                    <a:ext uri="{9D8B030D-6E8A-4147-A177-3AD203B41FA5}">
                      <a16:colId xmlns:a16="http://schemas.microsoft.com/office/drawing/2014/main" val="334773015"/>
                    </a:ext>
                  </a:extLst>
                </a:gridCol>
                <a:gridCol w="2646721">
                  <a:extLst>
                    <a:ext uri="{9D8B030D-6E8A-4147-A177-3AD203B41FA5}">
                      <a16:colId xmlns:a16="http://schemas.microsoft.com/office/drawing/2014/main" val="2881289715"/>
                    </a:ext>
                  </a:extLst>
                </a:gridCol>
                <a:gridCol w="2646721">
                  <a:extLst>
                    <a:ext uri="{9D8B030D-6E8A-4147-A177-3AD203B41FA5}">
                      <a16:colId xmlns:a16="http://schemas.microsoft.com/office/drawing/2014/main" val="287249533"/>
                    </a:ext>
                  </a:extLst>
                </a:gridCol>
                <a:gridCol w="2646721">
                  <a:extLst>
                    <a:ext uri="{9D8B030D-6E8A-4147-A177-3AD203B41FA5}">
                      <a16:colId xmlns:a16="http://schemas.microsoft.com/office/drawing/2014/main" val="2823823651"/>
                    </a:ext>
                  </a:extLst>
                </a:gridCol>
              </a:tblGrid>
              <a:tr h="303914">
                <a:tc>
                  <a:txBody>
                    <a:bodyPr/>
                    <a:lstStyle/>
                    <a:p>
                      <a:r>
                        <a:rPr lang="en-GB" sz="1200" dirty="0"/>
                        <a:t>Level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Difficulty 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Enemies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Weapons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346102"/>
                  </a:ext>
                </a:extLst>
              </a:tr>
              <a:tr h="476252">
                <a:tc>
                  <a:txBody>
                    <a:bodyPr/>
                    <a:lstStyle/>
                    <a:p>
                      <a:r>
                        <a:rPr lang="en-GB" sz="1400" dirty="0"/>
                        <a:t>Start – Introduction to basic mechanics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Chaser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Basic fire/secondary fire (AR/shotgun)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227916"/>
                  </a:ext>
                </a:extLst>
              </a:tr>
              <a:tr h="476252">
                <a:tc>
                  <a:txBody>
                    <a:bodyPr/>
                    <a:lstStyle/>
                    <a:p>
                      <a:r>
                        <a:rPr lang="en-GB" sz="1400" dirty="0"/>
                        <a:t>Meet new enemies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Minelayer, healer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Basic fire/secondary fire (AR/shotgun)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749216"/>
                  </a:ext>
                </a:extLst>
              </a:tr>
              <a:tr h="476252">
                <a:tc>
                  <a:txBody>
                    <a:bodyPr/>
                    <a:lstStyle/>
                    <a:p>
                      <a:r>
                        <a:rPr lang="en-GB" sz="1400" dirty="0"/>
                        <a:t>Mini Boss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Basic fire/secondary fire (AR/shotgun)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93695"/>
                  </a:ext>
                </a:extLst>
              </a:tr>
              <a:tr h="616771">
                <a:tc>
                  <a:txBody>
                    <a:bodyPr/>
                    <a:lstStyle/>
                    <a:p>
                      <a:r>
                        <a:rPr lang="en-GB" sz="1400" dirty="0"/>
                        <a:t>Meet new enemies again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Random Move/random fire, random move/aim, chase explode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Basic fire/secondary fire (AR/shotgun), flamethrower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24996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r>
                        <a:rPr lang="en-GB" sz="1400" dirty="0"/>
                        <a:t>Enemies higher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Sniper/Turret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Basic fire/secondary fire (AR/shotgun), flamethrower, laser cannon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852400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r>
                        <a:rPr lang="en-GB" sz="1400" dirty="0"/>
                        <a:t>New weapon which pushes enemies into lava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Chaser/chaser explode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Basic fire/secondary fire (AR/shotgun), flamethrower, wind cannon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00937"/>
                  </a:ext>
                </a:extLst>
              </a:tr>
              <a:tr h="666754">
                <a:tc>
                  <a:txBody>
                    <a:bodyPr/>
                    <a:lstStyle/>
                    <a:p>
                      <a:r>
                        <a:rPr lang="en-GB" sz="1400" dirty="0"/>
                        <a:t>Fire extinguishing puzzle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Sniper/Turret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Basic fire/secondary fire (AR/shotgun), flamethrower, wind cannon, laser cannon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105546"/>
                  </a:ext>
                </a:extLst>
              </a:tr>
              <a:tr h="901435">
                <a:tc>
                  <a:txBody>
                    <a:bodyPr/>
                    <a:lstStyle/>
                    <a:p>
                      <a:r>
                        <a:rPr lang="en-GB" sz="1400" dirty="0"/>
                        <a:t>Final weapon and boost enemy (other complex enemies involved)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Chaser, minelayer, booster, sniper, healer, random Move/fire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Basic fire/secondary fire (AR/shotgun), flamethrower, wind cannon, laser cannon, grenade launcher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036344"/>
                  </a:ext>
                </a:extLst>
              </a:tr>
              <a:tr h="1047755">
                <a:tc>
                  <a:txBody>
                    <a:bodyPr/>
                    <a:lstStyle/>
                    <a:p>
                      <a:r>
                        <a:rPr lang="en-GB" sz="1400" dirty="0"/>
                        <a:t>Main Boss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Mega tank – spawns smaller tank minions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Basic fire/secondary fire (AR/shotgun), flamethrower, wind cannon, laser cannon, grenade launcher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658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494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D7D335E-DC48-7EE7-A7E2-CB2E7F3EC053}"/>
              </a:ext>
            </a:extLst>
          </p:cNvPr>
          <p:cNvSpPr/>
          <p:nvPr/>
        </p:nvSpPr>
        <p:spPr>
          <a:xfrm>
            <a:off x="1073492" y="2791877"/>
            <a:ext cx="920084" cy="93972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27B4A-9F21-3C56-3F3E-1E5CC0F87BB7}"/>
              </a:ext>
            </a:extLst>
          </p:cNvPr>
          <p:cNvSpPr txBox="1"/>
          <p:nvPr/>
        </p:nvSpPr>
        <p:spPr>
          <a:xfrm>
            <a:off x="471949" y="501445"/>
            <a:ext cx="3009319" cy="830997"/>
          </a:xfrm>
          <a:prstGeom prst="rect">
            <a:avLst/>
          </a:prstGeom>
          <a:solidFill>
            <a:srgbClr val="50B0C7"/>
          </a:solidFill>
        </p:spPr>
        <p:txBody>
          <a:bodyPr wrap="square" rtlCol="0">
            <a:spAutoFit/>
          </a:bodyPr>
          <a:lstStyle/>
          <a:p>
            <a:r>
              <a:rPr lang="en-GB" sz="2400" b="1" dirty="0"/>
              <a:t>Spatial Bubble Map – Areas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32CC386-C64D-8498-B35D-3E3D095378C8}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 flipV="1">
            <a:off x="1993576" y="2322014"/>
            <a:ext cx="567608" cy="9397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2BB210E-9662-F305-F280-A140CCF574D3}"/>
              </a:ext>
            </a:extLst>
          </p:cNvPr>
          <p:cNvSpPr/>
          <p:nvPr/>
        </p:nvSpPr>
        <p:spPr>
          <a:xfrm>
            <a:off x="2561184" y="1852151"/>
            <a:ext cx="920084" cy="939725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104C81-6797-3EB3-4BFF-B201B3F26859}"/>
              </a:ext>
            </a:extLst>
          </p:cNvPr>
          <p:cNvSpPr/>
          <p:nvPr/>
        </p:nvSpPr>
        <p:spPr>
          <a:xfrm>
            <a:off x="4042834" y="3860523"/>
            <a:ext cx="920084" cy="939725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D8ABC4-2F12-91F2-F710-0402AF33DAC9}"/>
              </a:ext>
            </a:extLst>
          </p:cNvPr>
          <p:cNvCxnSpPr>
            <a:cxnSpLocks/>
            <a:stCxn id="7" idx="6"/>
            <a:endCxn id="8" idx="2"/>
          </p:cNvCxnSpPr>
          <p:nvPr/>
        </p:nvCxnSpPr>
        <p:spPr>
          <a:xfrm>
            <a:off x="3481268" y="2322014"/>
            <a:ext cx="561566" cy="2008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331AD18-E54C-24C9-410D-FAEC860DF560}"/>
              </a:ext>
            </a:extLst>
          </p:cNvPr>
          <p:cNvSpPr/>
          <p:nvPr/>
        </p:nvSpPr>
        <p:spPr>
          <a:xfrm>
            <a:off x="5533547" y="4613435"/>
            <a:ext cx="920083" cy="939725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CED684A-A310-D2C9-DAE4-BB2FC8063726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>
            <a:off x="4962918" y="4330386"/>
            <a:ext cx="570629" cy="7529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AD8823-4072-6DE5-B3EF-85F96E5FFD8A}"/>
              </a:ext>
            </a:extLst>
          </p:cNvPr>
          <p:cNvCxnSpPr>
            <a:cxnSpLocks/>
            <a:stCxn id="10" idx="6"/>
            <a:endCxn id="13" idx="2"/>
          </p:cNvCxnSpPr>
          <p:nvPr/>
        </p:nvCxnSpPr>
        <p:spPr>
          <a:xfrm>
            <a:off x="6453630" y="5083298"/>
            <a:ext cx="5706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2A9CD7DB-01B7-0013-4FAC-9FFE2CEC2EF5}"/>
              </a:ext>
            </a:extLst>
          </p:cNvPr>
          <p:cNvSpPr/>
          <p:nvPr/>
        </p:nvSpPr>
        <p:spPr>
          <a:xfrm>
            <a:off x="7024259" y="4613435"/>
            <a:ext cx="920083" cy="939725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AB1DD89-1EEB-9D63-8EB0-5640E3C8E480}"/>
              </a:ext>
            </a:extLst>
          </p:cNvPr>
          <p:cNvCxnSpPr>
            <a:cxnSpLocks/>
            <a:stCxn id="13" idx="6"/>
            <a:endCxn id="15" idx="2"/>
          </p:cNvCxnSpPr>
          <p:nvPr/>
        </p:nvCxnSpPr>
        <p:spPr>
          <a:xfrm flipV="1">
            <a:off x="7944342" y="3468329"/>
            <a:ext cx="305900" cy="16149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06E49D7-4C11-B329-6856-55B3E9C3FABF}"/>
              </a:ext>
            </a:extLst>
          </p:cNvPr>
          <p:cNvSpPr/>
          <p:nvPr/>
        </p:nvSpPr>
        <p:spPr>
          <a:xfrm>
            <a:off x="8250242" y="2998467"/>
            <a:ext cx="920082" cy="939724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FB3DE7-7F4B-B9F6-21A7-D5915F935642}"/>
              </a:ext>
            </a:extLst>
          </p:cNvPr>
          <p:cNvSpPr/>
          <p:nvPr/>
        </p:nvSpPr>
        <p:spPr>
          <a:xfrm rot="12118676">
            <a:off x="8250242" y="1588881"/>
            <a:ext cx="920082" cy="939724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226A7A1-617F-52BB-AD35-3E1A9F2A3E64}"/>
              </a:ext>
            </a:extLst>
          </p:cNvPr>
          <p:cNvCxnSpPr>
            <a:cxnSpLocks/>
            <a:stCxn id="15" idx="0"/>
            <a:endCxn id="16" idx="0"/>
          </p:cNvCxnSpPr>
          <p:nvPr/>
        </p:nvCxnSpPr>
        <p:spPr>
          <a:xfrm flipH="1" flipV="1">
            <a:off x="8534437" y="2494459"/>
            <a:ext cx="175846" cy="5040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E0B5F7CB-0076-8BBD-3329-8FAC5578185B}"/>
              </a:ext>
            </a:extLst>
          </p:cNvPr>
          <p:cNvSpPr/>
          <p:nvPr/>
        </p:nvSpPr>
        <p:spPr>
          <a:xfrm>
            <a:off x="9692549" y="2058742"/>
            <a:ext cx="920082" cy="93972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B6AFD41-DE27-C05F-4BA2-68416CCB288F}"/>
              </a:ext>
            </a:extLst>
          </p:cNvPr>
          <p:cNvSpPr/>
          <p:nvPr/>
        </p:nvSpPr>
        <p:spPr>
          <a:xfrm rot="5400000">
            <a:off x="10152589" y="3695171"/>
            <a:ext cx="920084" cy="93972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EF816E8-233A-40B5-4C53-B54376D47A12}"/>
              </a:ext>
            </a:extLst>
          </p:cNvPr>
          <p:cNvCxnSpPr>
            <a:cxnSpLocks/>
            <a:stCxn id="18" idx="6"/>
            <a:endCxn id="20" idx="2"/>
          </p:cNvCxnSpPr>
          <p:nvPr/>
        </p:nvCxnSpPr>
        <p:spPr>
          <a:xfrm>
            <a:off x="10612631" y="2528605"/>
            <a:ext cx="0" cy="11763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D85462A-5567-B004-5126-45F968A21531}"/>
              </a:ext>
            </a:extLst>
          </p:cNvPr>
          <p:cNvCxnSpPr>
            <a:cxnSpLocks/>
            <a:stCxn id="16" idx="2"/>
            <a:endCxn id="18" idx="2"/>
          </p:cNvCxnSpPr>
          <p:nvPr/>
        </p:nvCxnSpPr>
        <p:spPr>
          <a:xfrm>
            <a:off x="9136892" y="2230913"/>
            <a:ext cx="555657" cy="2976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1" name="Table 110">
            <a:extLst>
              <a:ext uri="{FF2B5EF4-FFF2-40B4-BE49-F238E27FC236}">
                <a16:creationId xmlns:a16="http://schemas.microsoft.com/office/drawing/2014/main" id="{5108B24C-74F6-F450-E19D-E20B10B15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18262"/>
              </p:ext>
            </p:extLst>
          </p:nvPr>
        </p:nvGraphicFramePr>
        <p:xfrm>
          <a:off x="4051896" y="0"/>
          <a:ext cx="4064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0390102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949940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Key - Colour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889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Start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877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New Enemies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175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Mini Boss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909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New Enemies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136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Enemies High Up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59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Wind Gun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421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Extinguish Fires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6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Complex Fight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76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Main Boss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170123"/>
                  </a:ext>
                </a:extLst>
              </a:tr>
            </a:tbl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id="{B08921F9-E2E9-1409-99F2-4BEEEA7CE532}"/>
              </a:ext>
            </a:extLst>
          </p:cNvPr>
          <p:cNvSpPr txBox="1"/>
          <p:nvPr/>
        </p:nvSpPr>
        <p:spPr>
          <a:xfrm>
            <a:off x="1700298" y="3914863"/>
            <a:ext cx="2071228" cy="338554"/>
          </a:xfrm>
          <a:prstGeom prst="rect">
            <a:avLst/>
          </a:prstGeom>
          <a:solidFill>
            <a:srgbClr val="3DB7D0"/>
          </a:solidFill>
        </p:spPr>
        <p:txBody>
          <a:bodyPr wrap="square" rtlCol="0">
            <a:spAutoFit/>
          </a:bodyPr>
          <a:lstStyle/>
          <a:p>
            <a:r>
              <a:rPr lang="en-GB" sz="1600" dirty="0"/>
              <a:t>Various traps/build-up</a:t>
            </a:r>
          </a:p>
        </p:txBody>
      </p: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ADD32A6E-5689-2167-A484-34F2D7C918F3}"/>
              </a:ext>
            </a:extLst>
          </p:cNvPr>
          <p:cNvCxnSpPr>
            <a:cxnSpLocks/>
            <a:endCxn id="112" idx="0"/>
          </p:cNvCxnSpPr>
          <p:nvPr/>
        </p:nvCxnSpPr>
        <p:spPr>
          <a:xfrm rot="10800000" flipV="1">
            <a:off x="2735913" y="3326197"/>
            <a:ext cx="1026141" cy="588665"/>
          </a:xfrm>
          <a:prstGeom prst="bentConnector2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634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105</TotalTime>
  <Words>305</Words>
  <Application>Microsoft Office PowerPoint</Application>
  <PresentationFormat>Widescreen</PresentationFormat>
  <Paragraphs>65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Tw Cen MT</vt:lpstr>
      <vt:lpstr>Circuit</vt:lpstr>
      <vt:lpstr>Mechanics Prototyping Assessment Game Design Documents</vt:lpstr>
      <vt:lpstr>PowerPoint Presentation</vt:lpstr>
      <vt:lpstr>Bubble Map – In a table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Astles</dc:creator>
  <cp:lastModifiedBy>Jake Astles</cp:lastModifiedBy>
  <cp:revision>1</cp:revision>
  <dcterms:created xsi:type="dcterms:W3CDTF">2025-01-23T19:35:27Z</dcterms:created>
  <dcterms:modified xsi:type="dcterms:W3CDTF">2025-01-23T21:20:29Z</dcterms:modified>
</cp:coreProperties>
</file>